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3" d="100"/>
          <a:sy n="53" d="100"/>
        </p:scale>
        <p:origin x="115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6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6CC7-2932-467C-999B-2F6A4E83D71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9F13-9849-4D77-B134-D98BE067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kt1-1.xx.fbcdn.net/v/t1.0-9/125214897_668316977162292_2878330276584511970_o.jpg?_nc_cat=110&amp;ccb=2&amp;_nc_sid=8bfeb9&amp;_nc_ohc=eDCpfxbSfLsAX9RuZ52&amp;_nc_ht=scontent-hkt1-1.xx&amp;oh=40ed02898c13ed33c85c80071be381b1&amp;oe=5FD59B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6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content-hkt1-1.xx.fbcdn.net/v/t1.0-9/124276426_668317030495620_1717972514604507594_o.jpg?_nc_cat=111&amp;ccb=2&amp;_nc_sid=8bfeb9&amp;_nc_ohc=md3WXfKoFZMAX_M62b1&amp;_nc_ht=scontent-hkt1-1.xx&amp;oh=a5c1ba1bb7ee75b51a63f6c1bb49dc22&amp;oe=5FD5A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content-hkt1-1.xx.fbcdn.net/v/t1.0-9/124976464_668317010495622_5535272653583452514_o.jpg?_nc_cat=110&amp;ccb=2&amp;_nc_sid=8bfeb9&amp;_nc_ohc=yums-fipn8IAX-b8GT9&amp;_nc_ht=scontent-hkt1-1.xx&amp;oh=16119bdc1f3ed2e981277af97c4292fd&amp;oe=5FD523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8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content-hkt1-1.xx.fbcdn.net/v/t1.0-9/125093299_668316997162290_1681847286184811703_o.jpg?_nc_cat=108&amp;ccb=2&amp;_nc_sid=8bfeb9&amp;_nc_ohc=pR1kKPNyAR8AX-__8X5&amp;_nc_ht=scontent-hkt1-1.xx&amp;oh=82c5fda0576ddd916d44f3f008de23f1&amp;oe=5FD620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0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scontent-hkt1-1.xx.fbcdn.net/v/t1.0-9/125194062_668317180495605_9170535652973930723_o.jpg?_nc_cat=108&amp;ccb=2&amp;_nc_sid=8bfeb9&amp;_nc_ohc=Ez9I3c3icRMAX-vC01X&amp;_nc_ht=scontent-hkt1-1.xx&amp;oh=c406608e5935a1c1f6668e421f4beb9d&amp;oe=5FD816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/>
          <a:stretch/>
        </p:blipFill>
        <p:spPr bwMode="auto">
          <a:xfrm>
            <a:off x="0" y="0"/>
            <a:ext cx="12033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2020-11-15T06:32:27Z</dcterms:created>
  <dcterms:modified xsi:type="dcterms:W3CDTF">2020-11-15T06:32:53Z</dcterms:modified>
</cp:coreProperties>
</file>